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15840075" cy="4319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1" userDrawn="1">
          <p15:clr>
            <a:srgbClr val="A4A3A4"/>
          </p15:clr>
        </p15:guide>
        <p15:guide id="2" pos="499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is De Leon" initials="ADL" lastIdx="1" clrIdx="0">
    <p:extLst>
      <p:ext uri="{19B8F6BF-5375-455C-9EA6-DF929625EA0E}">
        <p15:presenceInfo xmlns:p15="http://schemas.microsoft.com/office/powerpoint/2012/main" userId="S-1-5-21-1325595108-313308724-26527888-11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493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444" y="1194"/>
      </p:cViewPr>
      <p:guideLst>
        <p:guide orient="horz" pos="1361"/>
        <p:guide pos="49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0010" y="706933"/>
            <a:ext cx="11880056" cy="1503857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0010" y="2268784"/>
            <a:ext cx="11880056" cy="1042900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84225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1103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335554" y="229978"/>
            <a:ext cx="3415516" cy="366065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05" y="229978"/>
            <a:ext cx="10048548" cy="36606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0220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62514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755" y="1076898"/>
            <a:ext cx="13662065" cy="1796828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755" y="2890725"/>
            <a:ext cx="13662065" cy="944910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777681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05" y="1149890"/>
            <a:ext cx="6732032" cy="274073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19038" y="1149890"/>
            <a:ext cx="6732032" cy="274073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55814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068" y="229978"/>
            <a:ext cx="13662065" cy="834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1069" y="1058899"/>
            <a:ext cx="6701094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1069" y="1577849"/>
            <a:ext cx="6701094" cy="232077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19038" y="1058899"/>
            <a:ext cx="6734095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19038" y="1577849"/>
            <a:ext cx="6734095" cy="232077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593947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27657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329005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069" y="287972"/>
            <a:ext cx="5108836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4095" y="621941"/>
            <a:ext cx="8019038" cy="3069707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1069" y="1295877"/>
            <a:ext cx="5108836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378066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069" y="287972"/>
            <a:ext cx="5108836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34095" y="621941"/>
            <a:ext cx="8019038" cy="3069707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1069" y="1295877"/>
            <a:ext cx="5108836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64946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05" y="229978"/>
            <a:ext cx="13662065" cy="834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05" y="1149890"/>
            <a:ext cx="13662065" cy="2740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9005" y="4003618"/>
            <a:ext cx="3564017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1D7E6-3DE7-4319-9AEF-9CC19528A4F5}" type="datetimeFigureOut">
              <a:rPr lang="es-PA" smtClean="0"/>
              <a:t>05/09/2019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47025" y="4003618"/>
            <a:ext cx="5346025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87053" y="4003618"/>
            <a:ext cx="3564017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57E83-AE5E-4196-8706-B8C9C870BA81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077742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F7DE1AC-8A62-46F5-85D4-2C049FDEA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5840075" cy="43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477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8573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Harian A. Berrocal G.</dc:creator>
  <cp:lastModifiedBy>Federico Padilla</cp:lastModifiedBy>
  <cp:revision>205</cp:revision>
  <dcterms:created xsi:type="dcterms:W3CDTF">2017-08-28T20:17:38Z</dcterms:created>
  <dcterms:modified xsi:type="dcterms:W3CDTF">2019-05-09T16:01:06Z</dcterms:modified>
</cp:coreProperties>
</file>